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96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ECE1-3387-498C-AC8A-B56AFABEB883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536AF-05AD-47CF-8435-43D5E066A55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8AE08-0355-4F83-833F-D6A584C0FD6C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871B6-D1B0-46D4-9901-9935BD1C442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FF273-2B50-4D3A-A12B-558AF4BF971D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2D781-9F54-423E-AD48-B057445F8F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648EC-6795-4287-9A8D-2E04155DCEB6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D8CB3-B2E1-42D2-936E-E6145F20AA0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E6F04-64D7-4185-9C90-3AFDDDE1324D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18293-9366-4746-BAE5-BBEC9BC7555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83C06-4F69-4273-B4D4-0EB86F9BA507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81082-84A8-48C5-B362-AED90B5C78C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7BE39-4C3C-4A97-8730-487E3B39F672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D0C4D-DD14-436A-B5E0-5776F4D4B1D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D1BE0-398B-43E0-A19C-55AF27C1ED43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7DB03-7583-4EFB-9701-ECB6574B52A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7CA82-DA48-4348-85B1-0C6B6C005D8E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B43AE-E101-4251-862C-C34241CD489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D0B3-DFD5-4D99-807C-CB1752331CCB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CB40B-32AB-4796-ACDA-2B962AD151A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6F584-F3D4-4E81-89EB-799FBF5D0061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94929-42D1-4005-8130-6A778CC26AB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h-TH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24C78C-43D0-428A-8137-E45C0F8708BF}" type="datetimeFigureOut">
              <a:rPr lang="th-TH"/>
              <a:pPr>
                <a:defRPr/>
              </a:pPr>
              <a:t>25/06/57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B81E2B-1603-4E3F-B1B3-5F622B2490C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ngsana New" charset="-34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ascap.takasila.org/index.ph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r="-12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50" y="2039938"/>
            <a:ext cx="10461625" cy="13938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rgbClr val="3366FF"/>
                </a:solidFill>
                <a:latin typeface="+mn-lt"/>
              </a:rPr>
              <a:t>Hands-on Writing Workshop</a:t>
            </a:r>
            <a:endParaRPr lang="th-TH" sz="5400" b="1" dirty="0">
              <a:solidFill>
                <a:srgbClr val="3366FF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871496" y="3912644"/>
            <a:ext cx="3797300" cy="25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507793" y="3593229"/>
            <a:ext cx="4565215" cy="30434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ded Corner 4"/>
          <p:cNvSpPr/>
          <p:nvPr/>
        </p:nvSpPr>
        <p:spPr>
          <a:xfrm>
            <a:off x="6100763" y="588963"/>
            <a:ext cx="4997450" cy="1314450"/>
          </a:xfrm>
          <a:prstGeom prst="foldedCorner">
            <a:avLst>
              <a:gd name="adj" fmla="val 44286"/>
            </a:avLst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</a:rPr>
              <a:t>O</a:t>
            </a:r>
            <a:r>
              <a:rPr lang="en-US" sz="4000" b="1" dirty="0">
                <a:solidFill>
                  <a:schemeClr val="tx1"/>
                </a:solidFill>
              </a:rPr>
              <a:t>bjectives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5275" y="2692400"/>
            <a:ext cx="9807575" cy="3394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th-TH" sz="36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เพื่อเผยแพร่องค์ความรู้ที่ได้จากการวิจัย สู่ระดับผู้กำหนดนโยบาย ผู้ปฏิบัติทุกระดับ นักวิจัย และประชาชน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th-TH" sz="36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เพื่อพัฒนาทักษะด้านการวิจัยให้กับบุคลากร นักศึกษา ทั้งภายในและภายนอกองค์กร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th-TH" sz="36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เพื่อพัฒนาฐานข้อมูลงานวิจัยที่ได้จากการจัดการข้อมูลของ ผู้เชี่ยวชาญภายในองค์กร </a:t>
            </a:r>
            <a:r>
              <a:rPr lang="en-US" sz="3600" b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DAMASAC</a:t>
            </a:r>
            <a:endParaRPr lang="th-TH" sz="3600" b="1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653435" y="393246"/>
            <a:ext cx="3199096" cy="1706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ded Corner 3"/>
          <p:cNvSpPr/>
          <p:nvPr/>
        </p:nvSpPr>
        <p:spPr>
          <a:xfrm>
            <a:off x="430213" y="784225"/>
            <a:ext cx="6638925" cy="1189038"/>
          </a:xfrm>
          <a:prstGeom prst="foldedCorner">
            <a:avLst>
              <a:gd name="adj" fmla="val 408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4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เพื่อบรรลุ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82725" y="2916238"/>
            <a:ext cx="10298113" cy="304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สร้างฐานข้อมูลวรรณกรรม (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Reference database)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และฐานข้อมูลวารสารที่เป็นเป้าหมาย พร้อม 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Instruction of the authors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ทบทวนวรรณกรรม เพื่อสังเคราะห์องค์ความรู้ และระบุช่องว่างองค์ความรู้ (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Identifying the gap of knowledge) 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กำหนดคำถามวิจัย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ร่าง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บทคัดย่อ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Mock abstract)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857722" y="218523"/>
            <a:ext cx="3039921" cy="25133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2788" y="2236788"/>
            <a:ext cx="9721850" cy="40655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ร่างนิพนธ์ต้นฉบับ (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Mock manuscript)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โดยคณะทำงานและผู้ร่วมนิพนธ์ (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Co-author)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ภายใต้การกำหนดทิศทางของ 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First author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 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Hands-on Writing Workshop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</a:t>
            </a:r>
            <a:r>
              <a:rPr 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วิเคราะห์ข้อมูล และ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 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Manuscript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ฉบับสมบูรณ์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ส่งตีพิมพ์ในวารสารที่จำลอง</a:t>
            </a:r>
            <a:r>
              <a:rPr 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 และ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ทำระบบ 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Peer review 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 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Reviewers </a:t>
            </a:r>
            <a:r>
              <a:rPr 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ความเห็น ถาม ตอบ แบบ </a:t>
            </a:r>
            <a:r>
              <a:rPr lang="en-US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online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ส่งตีพิมพ์ในวารสารที่เป็นเป้าหมายจริง พร้อมจัดระบบติดตาม</a:t>
            </a:r>
            <a:r>
              <a:rPr 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ความก้าวหน้า</a:t>
            </a:r>
            <a:endParaRPr lang="en-US" sz="3200" b="1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" y="630238"/>
            <a:ext cx="6638925" cy="1189037"/>
          </a:xfrm>
          <a:prstGeom prst="foldedCorner">
            <a:avLst>
              <a:gd name="adj" fmla="val 408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4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/>
              <a:t>กระบวนการ</a:t>
            </a:r>
            <a:r>
              <a:rPr lang="th-TH" sz="4400" b="1" dirty="0"/>
              <a:t>เพื่อบรรลุ</a:t>
            </a:r>
            <a:r>
              <a:rPr lang="th-TH" sz="4400" b="1" dirty="0"/>
              <a:t>เป้าหมาย </a:t>
            </a:r>
            <a:r>
              <a:rPr lang="th-TH" sz="3200" b="1" dirty="0"/>
              <a:t>(ต่อ)</a:t>
            </a:r>
            <a:r>
              <a:rPr lang="th-TH" sz="4400" b="1" dirty="0"/>
              <a:t> </a:t>
            </a:r>
            <a:endParaRPr lang="th-TH" sz="4400" dirty="0"/>
          </a:p>
        </p:txBody>
      </p:sp>
      <p:pic>
        <p:nvPicPr>
          <p:cNvPr id="1638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04200" y="192088"/>
            <a:ext cx="3119438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063" y="1811338"/>
            <a:ext cx="3402012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16950" y="3695700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7473950" y="5267325"/>
            <a:ext cx="42084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  <a:cs typeface="Cordia New" pitchFamily="34" charset="-34"/>
                <a:hlinkClick r:id="rId4"/>
              </a:rPr>
              <a:t>Cascap.takasila.org</a:t>
            </a:r>
            <a:endParaRPr lang="th-TH" b="1">
              <a:latin typeface="Calibri" pitchFamily="34" charset="0"/>
              <a:cs typeface="Cordia New" pitchFamily="34" charset="-34"/>
            </a:endParaRPr>
          </a:p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4727575" y="269875"/>
            <a:ext cx="4429125" cy="1541463"/>
          </a:xfrm>
          <a:prstGeom prst="cloudCallout">
            <a:avLst>
              <a:gd name="adj1" fmla="val -95697"/>
              <a:gd name="adj2" fmla="val 52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How to writing an article???</a:t>
            </a:r>
            <a:endParaRPr lang="th-TH" b="1" dirty="0"/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8701088" y="2863850"/>
            <a:ext cx="20304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  <a:cs typeface="Cordia New" pitchFamily="34" charset="-34"/>
              </a:rPr>
              <a:t>   </a:t>
            </a:r>
            <a:r>
              <a:rPr lang="en-US" b="1">
                <a:latin typeface="Calibri" pitchFamily="34" charset="0"/>
                <a:cs typeface="Cordia New" pitchFamily="34" charset="-34"/>
              </a:rPr>
              <a:t>Online</a:t>
            </a:r>
            <a:endParaRPr lang="th-TH" b="1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7414" name="TextBox 2"/>
          <p:cNvSpPr txBox="1">
            <a:spLocks noChangeArrowheads="1"/>
          </p:cNvSpPr>
          <p:nvPr/>
        </p:nvSpPr>
        <p:spPr bwMode="auto">
          <a:xfrm>
            <a:off x="4471988" y="2794000"/>
            <a:ext cx="22923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  <a:cs typeface="Cordia New" pitchFamily="34" charset="-34"/>
              </a:rPr>
              <a:t>In room</a:t>
            </a:r>
            <a:endParaRPr lang="th-TH" b="1">
              <a:latin typeface="Calibri" pitchFamily="34" charset="0"/>
              <a:cs typeface="Cordia New" pitchFamily="34" charset="-34"/>
            </a:endParaRPr>
          </a:p>
        </p:txBody>
      </p:sp>
      <p:cxnSp>
        <p:nvCxnSpPr>
          <p:cNvPr id="9" name="Straight Arrow Connector 8"/>
          <p:cNvCxnSpPr>
            <a:stCxn id="7" idx="1"/>
            <a:endCxn id="17414" idx="0"/>
          </p:cNvCxnSpPr>
          <p:nvPr/>
        </p:nvCxnSpPr>
        <p:spPr>
          <a:xfrm flipH="1">
            <a:off x="5618163" y="1809750"/>
            <a:ext cx="1323975" cy="9842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54925" y="1595438"/>
            <a:ext cx="1674813" cy="12461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417" name="TextBox 11"/>
          <p:cNvSpPr txBox="1">
            <a:spLocks noChangeArrowheads="1"/>
          </p:cNvSpPr>
          <p:nvPr/>
        </p:nvSpPr>
        <p:spPr bwMode="auto">
          <a:xfrm>
            <a:off x="3995738" y="3595688"/>
            <a:ext cx="311943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th-TH" sz="3200" b="1">
                <a:latin typeface="TH SarabunPSK" pitchFamily="34" charset="-34"/>
                <a:cs typeface="TH SarabunPSK" pitchFamily="34" charset="-34"/>
              </a:rPr>
              <a:t>นักศึกษาปริญญาโท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th-TH" sz="3200" b="1">
                <a:latin typeface="TH SarabunPSK" pitchFamily="34" charset="-34"/>
                <a:cs typeface="TH SarabunPSK" pitchFamily="34" charset="-34"/>
              </a:rPr>
              <a:t>นักศึกษาปริญญาเอก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b="1" smtClean="0">
                <a:cs typeface="Angsana New" charset="-34"/>
              </a:rPr>
              <a:t>THANK YOU</a:t>
            </a:r>
            <a:endParaRPr lang="th-TH" sz="6000" b="1" smtClean="0"/>
          </a:p>
        </p:txBody>
      </p:sp>
      <p:pic>
        <p:nvPicPr>
          <p:cNvPr id="1843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54538" y="1690688"/>
            <a:ext cx="3619500" cy="4667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182</Words>
  <Application>Microsoft Office PowerPoint</Application>
  <PresentationFormat>กำหนดเอง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Calibri</vt:lpstr>
      <vt:lpstr>Cordia New</vt:lpstr>
      <vt:lpstr>Arial</vt:lpstr>
      <vt:lpstr>Calibri Light</vt:lpstr>
      <vt:lpstr>Angsana New</vt:lpstr>
      <vt:lpstr>TH SarabunPSK</vt:lpstr>
      <vt:lpstr>Wingdings</vt:lpstr>
      <vt:lpstr>Office Theme</vt:lpstr>
      <vt:lpstr>Hands-on Writing Workshop</vt:lpstr>
      <vt:lpstr>Slide 2</vt:lpstr>
      <vt:lpstr>Slide 3</vt:lpstr>
      <vt:lpstr>Slide 4</vt:lpstr>
      <vt:lpstr>Slide 5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TAKASILA</dc:title>
  <dc:creator>User</dc:creator>
  <cp:lastModifiedBy>cascap.apple@gmail.com</cp:lastModifiedBy>
  <cp:revision>22</cp:revision>
  <dcterms:created xsi:type="dcterms:W3CDTF">2014-06-23T16:15:54Z</dcterms:created>
  <dcterms:modified xsi:type="dcterms:W3CDTF">2014-06-25T01:16:30Z</dcterms:modified>
</cp:coreProperties>
</file>